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ppt/media/image4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78" r:id="rId25"/>
    <p:sldId id="279" r:id="rId26"/>
    <p:sldId id="281" r:id="rId27"/>
    <p:sldId id="280" r:id="rId28"/>
    <p:sldId id="283" r:id="rId29"/>
    <p:sldId id="282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62F526A-7D79-4A64-BDA6-049AC1F4DB5B}">
          <p14:sldIdLst>
            <p14:sldId id="256"/>
            <p14:sldId id="270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88"/>
            <p14:sldId id="278"/>
            <p14:sldId id="279"/>
            <p14:sldId id="281"/>
            <p14:sldId id="280"/>
            <p14:sldId id="283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стя" initials="К" lastIdx="1" clrIdx="0">
    <p:extLst>
      <p:ext uri="{19B8F6BF-5375-455C-9EA6-DF929625EA0E}">
        <p15:presenceInfo xmlns:p15="http://schemas.microsoft.com/office/powerpoint/2012/main" userId="Костя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6E6CF-9A44-4ECC-8A97-F26B140F9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717CD7-974A-4776-A8EA-E0D0CCE0D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200EB0-F431-4651-BC64-3D38F2C7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65FFCA-4884-4922-8F14-63050541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EF9DA9-4945-441B-B553-F0A8F63A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589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0C151-6332-4FBA-9D65-A4B779C3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40B3F-4A6E-4521-9BF3-D4835A7FC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CBE0AB-087B-4A43-84B4-924F3E1A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77A45E-3002-4C25-B43B-A67E484D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5D2330-F332-41EC-8796-628555D6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49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8FEF66-B122-4FBB-AAEF-5F7A36FF4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1EE1BB-0811-47AF-8E68-78B5A6354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4488F1-6342-43E2-A246-BC0CBB60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9F7737-961E-4FD7-8302-BBFA6316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2EE482-BC76-4B67-B84E-40448B63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10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92325-400D-4A78-A840-E5CE186C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775CF-B862-481D-ADD8-F36D3C98D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AC435A-A9AA-4E8B-8962-62E8D684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D1A68E-A1B3-4C1B-81C2-89BAEEB1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23BE30-85C7-4447-BCD3-C0A5ED71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41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86696-15D4-45AA-810C-5B2CAD8C8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829852-71CA-49C4-ADCE-F319762E8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C07A41-6890-4051-9867-72AE5C22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BE8645-1FD4-4229-A786-A33479FE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A4601B-B901-4BB0-B94F-8F6D9DB5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88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0E1E3-3313-4E4E-8F00-E08DC719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DC100-5414-4215-9221-5FE0FD796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8B73BB-5D37-4E5A-B984-44ACAE21E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F39F99-5D18-4430-A80C-986FDA52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76E1E1-2633-4266-BD07-11C778AB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2BB56D-A34A-457A-A0D4-D8664B14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7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F2153-82E5-476C-B159-C4F9C0BF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2D20F1-4B87-4DBD-8C5B-CAB530CBE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F0B94C-479B-4E92-AEAE-B621F4C2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56138B7-31A8-4BB9-803B-CE9770D8B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C98992-078E-4A4B-9BF9-93D6966AD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3C8944-51FC-4D92-BCD0-7A07767C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955D3E-E89D-4BF6-A34D-8B667637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53087E-E1ED-499C-AC21-CE94AA4F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071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52872-2329-4F77-BE37-FA9B191E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533900-2406-4A10-8E7A-8001FBB1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0BEA43-B31F-4905-B3F2-EEDA7F58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9458D1-C356-48C3-B69C-05429E2F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69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0B9EEE-342F-45E7-800B-DE1FFB9E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A7329CA-303C-48BF-8E63-11508EE5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F91CBA-87FC-4B02-9BA2-40659045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64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1F4B-2059-4172-89CC-BD5AF413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05207-89F8-4CF3-901E-0C3E99AE1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E3ADF6-7C35-4A9E-BC32-50DCED8E2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4A5E29-6A3B-412C-A1CF-6633173E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2BDAE4-A0B1-405A-9F49-805C26AB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513711-F12E-4D1F-BEE0-92A1A515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01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B89FE-9E11-4E43-BA04-ADCE93AD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91EB906-3F3F-49C6-A74D-047193FBE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D7C6A7-CAEA-4B0F-89C4-AFB08880A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15282A-40B8-4F2B-91BF-E69B6070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3E6085-6986-43A7-A6BB-D328D6A7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896D6C-257E-4DCB-9A12-F5BE5D69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09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379AB-D8E8-4795-9695-A2E1832A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DD7026-B57E-4F1A-9AE8-BA9078DC6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E7F1D2-75D8-4832-9FC0-CDB396FA2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83BB9-439A-4526-BCCB-AD9426FB3D64}" type="datetimeFigureOut">
              <a:rPr lang="ru-RU" smtClean="0"/>
              <a:t>18.12.2021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DE14F7-C29B-4F26-877A-95F62D70B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F6E3C0-B2B7-4FD5-AFB3-E790CDB33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D1FC-E19E-4104-B651-32E7D458DD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49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3.xml"/><Relationship Id="rId7" Type="http://schemas.openxmlformats.org/officeDocument/2006/relationships/slide" Target="slide2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37.xml"/><Relationship Id="rId5" Type="http://schemas.openxmlformats.org/officeDocument/2006/relationships/slide" Target="slide19.xml"/><Relationship Id="rId10" Type="http://schemas.openxmlformats.org/officeDocument/2006/relationships/slide" Target="slide36.xml"/><Relationship Id="rId4" Type="http://schemas.openxmlformats.org/officeDocument/2006/relationships/slide" Target="slide18.xml"/><Relationship Id="rId9" Type="http://schemas.openxmlformats.org/officeDocument/2006/relationships/slide" Target="slide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3.xml"/><Relationship Id="rId7" Type="http://schemas.openxmlformats.org/officeDocument/2006/relationships/slide" Target="slide1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37.xml"/><Relationship Id="rId5" Type="http://schemas.openxmlformats.org/officeDocument/2006/relationships/slide" Target="slide20.xml"/><Relationship Id="rId10" Type="http://schemas.openxmlformats.org/officeDocument/2006/relationships/slide" Target="slide36.xml"/><Relationship Id="rId4" Type="http://schemas.openxmlformats.org/officeDocument/2006/relationships/slide" Target="slide21.xml"/><Relationship Id="rId9" Type="http://schemas.openxmlformats.org/officeDocument/2006/relationships/slide" Target="slide3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3.xml"/><Relationship Id="rId7" Type="http://schemas.openxmlformats.org/officeDocument/2006/relationships/slide" Target="slide1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37.xml"/><Relationship Id="rId5" Type="http://schemas.openxmlformats.org/officeDocument/2006/relationships/slide" Target="slide20.xml"/><Relationship Id="rId10" Type="http://schemas.openxmlformats.org/officeDocument/2006/relationships/slide" Target="slide36.xml"/><Relationship Id="rId4" Type="http://schemas.openxmlformats.org/officeDocument/2006/relationships/slide" Target="slide21.xml"/><Relationship Id="rId9" Type="http://schemas.openxmlformats.org/officeDocument/2006/relationships/slide" Target="slide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3.xml"/><Relationship Id="rId7" Type="http://schemas.openxmlformats.org/officeDocument/2006/relationships/slide" Target="slide2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37.xml"/><Relationship Id="rId5" Type="http://schemas.openxmlformats.org/officeDocument/2006/relationships/slide" Target="slide18.xml"/><Relationship Id="rId10" Type="http://schemas.openxmlformats.org/officeDocument/2006/relationships/slide" Target="slide36.xml"/><Relationship Id="rId4" Type="http://schemas.openxmlformats.org/officeDocument/2006/relationships/slide" Target="slide19.xml"/><Relationship Id="rId9" Type="http://schemas.openxmlformats.org/officeDocument/2006/relationships/slide" Target="slide3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3.xml"/><Relationship Id="rId7" Type="http://schemas.openxmlformats.org/officeDocument/2006/relationships/slide" Target="slide1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37.xml"/><Relationship Id="rId5" Type="http://schemas.openxmlformats.org/officeDocument/2006/relationships/slide" Target="slide19.xml"/><Relationship Id="rId10" Type="http://schemas.openxmlformats.org/officeDocument/2006/relationships/slide" Target="slide36.xml"/><Relationship Id="rId4" Type="http://schemas.openxmlformats.org/officeDocument/2006/relationships/slide" Target="slide20.xml"/><Relationship Id="rId9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3.xml"/><Relationship Id="rId4" Type="http://schemas.openxmlformats.org/officeDocument/2006/relationships/slide" Target="slide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slide" Target="slide4.xml"/><Relationship Id="rId7" Type="http://schemas.openxmlformats.org/officeDocument/2006/relationships/slide" Target="slide3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3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33.jpg"/><Relationship Id="rId4" Type="http://schemas.openxmlformats.org/officeDocument/2006/relationships/slide" Target="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audio" Target="../media/audio2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slide" Target="slide4.xml"/><Relationship Id="rId4" Type="http://schemas.openxmlformats.org/officeDocument/2006/relationships/audio" Target="../media/audio5.wav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" Target="slide5.xml"/><Relationship Id="rId7" Type="http://schemas.openxmlformats.org/officeDocument/2006/relationships/slide" Target="slide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audio" Target="../media/audio1.wav"/><Relationship Id="rId10" Type="http://schemas.openxmlformats.org/officeDocument/2006/relationships/image" Target="../media/image7.gif"/><Relationship Id="rId4" Type="http://schemas.openxmlformats.org/officeDocument/2006/relationships/slide" Target="slide16.xml"/><Relationship Id="rId9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slide" Target="slide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4.xml"/><Relationship Id="rId7" Type="http://schemas.openxmlformats.org/officeDocument/2006/relationships/slide" Target="slide2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0.gif"/><Relationship Id="rId4" Type="http://schemas.openxmlformats.org/officeDocument/2006/relationships/slide" Target="slide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slide" Target="slide4.xml"/><Relationship Id="rId7" Type="http://schemas.openxmlformats.org/officeDocument/2006/relationships/slide" Target="slide3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slide" Target="slide33.xml"/><Relationship Id="rId4" Type="http://schemas.openxmlformats.org/officeDocument/2006/relationships/slide" Target="slide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" Target="slide4.xml"/><Relationship Id="rId7" Type="http://schemas.openxmlformats.org/officeDocument/2006/relationships/slide" Target="slide3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slide" Target="slide33.xml"/><Relationship Id="rId4" Type="http://schemas.openxmlformats.org/officeDocument/2006/relationships/slide" Target="slide2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slide" Target="slide21.xml"/><Relationship Id="rId7" Type="http://schemas.openxmlformats.org/officeDocument/2006/relationships/slide" Target="slide1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37.xml"/><Relationship Id="rId5" Type="http://schemas.openxmlformats.org/officeDocument/2006/relationships/slide" Target="slide19.xml"/><Relationship Id="rId10" Type="http://schemas.openxmlformats.org/officeDocument/2006/relationships/slide" Target="slide36.xml"/><Relationship Id="rId4" Type="http://schemas.openxmlformats.org/officeDocument/2006/relationships/slide" Target="slide20.xml"/><Relationship Id="rId9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34.xml"/><Relationship Id="rId7" Type="http://schemas.openxmlformats.org/officeDocument/2006/relationships/slide" Target="slide1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9.xml"/><Relationship Id="rId10" Type="http://schemas.openxmlformats.org/officeDocument/2006/relationships/slide" Target="slide37.xml"/><Relationship Id="rId4" Type="http://schemas.openxmlformats.org/officeDocument/2006/relationships/slide" Target="slide20.xml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3.xml"/><Relationship Id="rId7" Type="http://schemas.openxmlformats.org/officeDocument/2006/relationships/slide" Target="slide2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17.xml"/><Relationship Id="rId5" Type="http://schemas.openxmlformats.org/officeDocument/2006/relationships/slide" Target="slide35.xml"/><Relationship Id="rId10" Type="http://schemas.openxmlformats.org/officeDocument/2006/relationships/slide" Target="slide18.xml"/><Relationship Id="rId4" Type="http://schemas.openxmlformats.org/officeDocument/2006/relationships/slide" Target="slide37.xml"/><Relationship Id="rId9" Type="http://schemas.openxmlformats.org/officeDocument/2006/relationships/slide" Target="slide1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3.xml"/><Relationship Id="rId7" Type="http://schemas.openxmlformats.org/officeDocument/2006/relationships/slide" Target="slide2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17.xml"/><Relationship Id="rId5" Type="http://schemas.openxmlformats.org/officeDocument/2006/relationships/slide" Target="slide35.xml"/><Relationship Id="rId10" Type="http://schemas.openxmlformats.org/officeDocument/2006/relationships/slide" Target="slide18.xml"/><Relationship Id="rId4" Type="http://schemas.openxmlformats.org/officeDocument/2006/relationships/slide" Target="slide36.xml"/><Relationship Id="rId9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slide" Target="slide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3.xml"/><Relationship Id="rId5" Type="http://schemas.openxmlformats.org/officeDocument/2006/relationships/slide" Target="slide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365AF5-8074-43E7-9E82-7ADD294C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86" y="2114366"/>
            <a:ext cx="4315427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32205"/>
      </p:ext>
    </p:extLst>
  </p:cSld>
  <p:clrMapOvr>
    <a:masterClrMapping/>
  </p:clrMapOvr>
  <p:transition spd="slow" advClick="0" advTm="2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535BF-99B6-4D5C-A50C-E7AE3C57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43" y="0"/>
            <a:ext cx="8580913" cy="6858000"/>
          </a:xfrm>
          <a:prstGeom prst="rect">
            <a:avLst/>
          </a:prstGeom>
        </p:spPr>
      </p:pic>
      <p:sp>
        <p:nvSpPr>
          <p:cNvPr id="7" name="Управляющая кнопка: &quot;Пустой&quot;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7A464E9-82FF-460D-8A48-6D4D28A0CDCD}"/>
              </a:ext>
            </a:extLst>
          </p:cNvPr>
          <p:cNvSpPr/>
          <p:nvPr/>
        </p:nvSpPr>
        <p:spPr>
          <a:xfrm>
            <a:off x="5046453" y="5960853"/>
            <a:ext cx="2061713" cy="83676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5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826265-B4E0-4B4B-B76C-B596F439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77" y="0"/>
            <a:ext cx="8557446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E97594-2BDE-471E-9DAC-59635C182A49}"/>
              </a:ext>
            </a:extLst>
          </p:cNvPr>
          <p:cNvSpPr/>
          <p:nvPr/>
        </p:nvSpPr>
        <p:spPr>
          <a:xfrm>
            <a:off x="2182483" y="2639683"/>
            <a:ext cx="1992702" cy="78931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0BD9E43-B22D-4137-8CFA-D03D977B2507}"/>
              </a:ext>
            </a:extLst>
          </p:cNvPr>
          <p:cNvSpPr/>
          <p:nvPr/>
        </p:nvSpPr>
        <p:spPr>
          <a:xfrm>
            <a:off x="1958196" y="5939287"/>
            <a:ext cx="1992702" cy="78931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21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BF5534-CB05-4A5C-86EB-DB24A725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17" y="0"/>
            <a:ext cx="8619565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" action="ppaction://hlinkshowjump?jump=nextslide" highlightClick="1">
              <a:snd r:embed="rId3" name="validate.wav"/>
            </a:hlinkClick>
            <a:extLst>
              <a:ext uri="{FF2B5EF4-FFF2-40B4-BE49-F238E27FC236}">
                <a16:creationId xmlns:a16="http://schemas.microsoft.com/office/drawing/2014/main" id="{B1AB2095-2569-49BF-BB6F-6BD498AC103F}"/>
              </a:ext>
            </a:extLst>
          </p:cNvPr>
          <p:cNvSpPr/>
          <p:nvPr/>
        </p:nvSpPr>
        <p:spPr>
          <a:xfrm>
            <a:off x="8269357" y="5963478"/>
            <a:ext cx="2014330" cy="781879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F0C21C9-B71B-4413-AEE3-890DA8832177}"/>
              </a:ext>
            </a:extLst>
          </p:cNvPr>
          <p:cNvSpPr/>
          <p:nvPr/>
        </p:nvSpPr>
        <p:spPr>
          <a:xfrm>
            <a:off x="1940943" y="5963478"/>
            <a:ext cx="2014330" cy="781879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84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3C7664-61F1-4588-97FD-A34CA7BE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83" y="0"/>
            <a:ext cx="8562434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" action="ppaction://hlinkshowjump?jump=nextslide" highlightClick="1">
              <a:snd r:embed="rId3" name="enter_summ.wav"/>
            </a:hlinkClick>
            <a:extLst>
              <a:ext uri="{FF2B5EF4-FFF2-40B4-BE49-F238E27FC236}">
                <a16:creationId xmlns:a16="http://schemas.microsoft.com/office/drawing/2014/main" id="{13C987F3-064A-45D6-9F8E-FB7B097B3E2B}"/>
              </a:ext>
            </a:extLst>
          </p:cNvPr>
          <p:cNvSpPr/>
          <p:nvPr/>
        </p:nvSpPr>
        <p:spPr>
          <a:xfrm>
            <a:off x="8269357" y="5910470"/>
            <a:ext cx="2001078" cy="83488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7780BC3-C52E-4D0D-9BDE-DA88D2742B16}"/>
              </a:ext>
            </a:extLst>
          </p:cNvPr>
          <p:cNvSpPr/>
          <p:nvPr/>
        </p:nvSpPr>
        <p:spPr>
          <a:xfrm>
            <a:off x="1921565" y="5910470"/>
            <a:ext cx="2072465" cy="83488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42D193E-ABA2-4237-B252-BB13E36E49AC}"/>
              </a:ext>
            </a:extLst>
          </p:cNvPr>
          <p:cNvSpPr/>
          <p:nvPr/>
        </p:nvSpPr>
        <p:spPr>
          <a:xfrm>
            <a:off x="5063706" y="5910470"/>
            <a:ext cx="2072465" cy="83488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5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65D22-50C2-4D06-8C2E-9CF97EBC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78" y="0"/>
            <a:ext cx="8587643" cy="6858000"/>
          </a:xfrm>
          <a:prstGeom prst="rect">
            <a:avLst/>
          </a:prstGeom>
        </p:spPr>
      </p:pic>
      <p:sp>
        <p:nvSpPr>
          <p:cNvPr id="7" name="Управляющая кнопка: &quot;Пустой&quot; 6">
            <a:hlinkClick r:id="" action="ppaction://hlinkshowjump?jump=nextslide" highlightClick="1">
              <a:snd r:embed="rId3" name="kvitanc.wav"/>
            </a:hlinkClick>
            <a:extLst>
              <a:ext uri="{FF2B5EF4-FFF2-40B4-BE49-F238E27FC236}">
                <a16:creationId xmlns:a16="http://schemas.microsoft.com/office/drawing/2014/main" id="{E3B7694D-158A-40AF-8604-C38B409D6E7A}"/>
              </a:ext>
            </a:extLst>
          </p:cNvPr>
          <p:cNvSpPr/>
          <p:nvPr/>
        </p:nvSpPr>
        <p:spPr>
          <a:xfrm>
            <a:off x="8269357" y="5950226"/>
            <a:ext cx="2001078" cy="8083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7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BCB93D-1FFA-4293-A152-29B3DF90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29" y="0"/>
            <a:ext cx="8589342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45122E9-5119-4301-859A-4C4B09598FE1}"/>
              </a:ext>
            </a:extLst>
          </p:cNvPr>
          <p:cNvSpPr/>
          <p:nvPr/>
        </p:nvSpPr>
        <p:spPr>
          <a:xfrm>
            <a:off x="5088835" y="5963478"/>
            <a:ext cx="2014330" cy="89452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23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B85325-BD59-4D59-8351-B7408B28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50" y="0"/>
            <a:ext cx="84665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E60410-418C-4658-982A-FBDF79548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1" y="5746009"/>
            <a:ext cx="2204469" cy="912446"/>
          </a:xfrm>
          <a:prstGeom prst="rect">
            <a:avLst/>
          </a:prstGeom>
        </p:spPr>
      </p:pic>
      <p:sp>
        <p:nvSpPr>
          <p:cNvPr id="4" name="Управляющая кнопка: &quot;Пустой&quot;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B64F0A6-2DC3-4B66-A6A2-38C0ACEDDBB4}"/>
              </a:ext>
            </a:extLst>
          </p:cNvPr>
          <p:cNvSpPr/>
          <p:nvPr/>
        </p:nvSpPr>
        <p:spPr>
          <a:xfrm>
            <a:off x="5362401" y="5746009"/>
            <a:ext cx="2204469" cy="91244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7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F1085E-2C41-4502-B321-13A78696B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72" y="0"/>
            <a:ext cx="8575855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B314021-7B54-4F64-88C9-FCF302873DB9}"/>
              </a:ext>
            </a:extLst>
          </p:cNvPr>
          <p:cNvSpPr/>
          <p:nvPr/>
        </p:nvSpPr>
        <p:spPr>
          <a:xfrm>
            <a:off x="5054600" y="5918200"/>
            <a:ext cx="2082800" cy="8128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42AE6A7-5E98-4B6B-93C9-97AE482A2379}"/>
              </a:ext>
            </a:extLst>
          </p:cNvPr>
          <p:cNvSpPr/>
          <p:nvPr/>
        </p:nvSpPr>
        <p:spPr>
          <a:xfrm>
            <a:off x="1955800" y="1498600"/>
            <a:ext cx="1778000" cy="406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2949397-4227-4E53-ACA7-A1681CFAF717}"/>
              </a:ext>
            </a:extLst>
          </p:cNvPr>
          <p:cNvSpPr/>
          <p:nvPr/>
        </p:nvSpPr>
        <p:spPr>
          <a:xfrm>
            <a:off x="5054600" y="5918200"/>
            <a:ext cx="2082800" cy="8128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2E9E26-1EFA-4BBF-9807-6012D384F622}"/>
              </a:ext>
            </a:extLst>
          </p:cNvPr>
          <p:cNvSpPr/>
          <p:nvPr/>
        </p:nvSpPr>
        <p:spPr>
          <a:xfrm>
            <a:off x="1955800" y="1498600"/>
            <a:ext cx="1778000" cy="406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6E43E42-02C5-4782-9C09-F14281C49319}"/>
              </a:ext>
            </a:extLst>
          </p:cNvPr>
          <p:cNvSpPr/>
          <p:nvPr/>
        </p:nvSpPr>
        <p:spPr>
          <a:xfrm>
            <a:off x="1955800" y="2051574"/>
            <a:ext cx="1778000" cy="406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E8FEE0C-BE27-4FCF-AC45-19BA3413AD88}"/>
              </a:ext>
            </a:extLst>
          </p:cNvPr>
          <p:cNvSpPr/>
          <p:nvPr/>
        </p:nvSpPr>
        <p:spPr>
          <a:xfrm>
            <a:off x="1955800" y="2604548"/>
            <a:ext cx="1778000" cy="36515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5CEC72DD-1A19-4D75-830B-ABDB414EABA5}"/>
              </a:ext>
            </a:extLst>
          </p:cNvPr>
          <p:cNvSpPr/>
          <p:nvPr/>
        </p:nvSpPr>
        <p:spPr>
          <a:xfrm>
            <a:off x="1955800" y="3116277"/>
            <a:ext cx="1778000" cy="407099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EA63499-76FE-4654-8A15-98741D3ECB11}"/>
              </a:ext>
            </a:extLst>
          </p:cNvPr>
          <p:cNvSpPr/>
          <p:nvPr/>
        </p:nvSpPr>
        <p:spPr>
          <a:xfrm>
            <a:off x="1955800" y="3669950"/>
            <a:ext cx="1778000" cy="37354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4DE6CD-AD47-490B-B076-47FDB74ABAC4}"/>
              </a:ext>
            </a:extLst>
          </p:cNvPr>
          <p:cNvSpPr/>
          <p:nvPr/>
        </p:nvSpPr>
        <p:spPr>
          <a:xfrm>
            <a:off x="1955800" y="4232012"/>
            <a:ext cx="1778000" cy="37354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Пустой&quot; 1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042FE717-2B45-4F6A-8DEC-510A221A9886}"/>
              </a:ext>
            </a:extLst>
          </p:cNvPr>
          <p:cNvSpPr/>
          <p:nvPr/>
        </p:nvSpPr>
        <p:spPr>
          <a:xfrm>
            <a:off x="1955800" y="4731391"/>
            <a:ext cx="1778000" cy="44461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&quot;Пустой&quot; 1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0ED2EF10-5380-4C00-BA07-EA6259706B2D}"/>
              </a:ext>
            </a:extLst>
          </p:cNvPr>
          <p:cNvSpPr/>
          <p:nvPr/>
        </p:nvSpPr>
        <p:spPr>
          <a:xfrm>
            <a:off x="1955800" y="5301842"/>
            <a:ext cx="1778000" cy="41945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4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B9411C-EFAF-481C-ADF6-D3BF2EC5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43" y="0"/>
            <a:ext cx="8580913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ABB8AC5-DCC6-4044-85A8-835AFB33BFFA}"/>
              </a:ext>
            </a:extLst>
          </p:cNvPr>
          <p:cNvSpPr/>
          <p:nvPr/>
        </p:nvSpPr>
        <p:spPr>
          <a:xfrm>
            <a:off x="5041900" y="5956300"/>
            <a:ext cx="2070100" cy="787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D74DF6-5903-4239-B196-D0056B9738CB}"/>
              </a:ext>
            </a:extLst>
          </p:cNvPr>
          <p:cNvSpPr/>
          <p:nvPr/>
        </p:nvSpPr>
        <p:spPr>
          <a:xfrm>
            <a:off x="1968500" y="2006600"/>
            <a:ext cx="1765300" cy="4826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2EA9CC2-0A63-475D-A4F9-153C6CCB03D0}"/>
              </a:ext>
            </a:extLst>
          </p:cNvPr>
          <p:cNvSpPr/>
          <p:nvPr/>
        </p:nvSpPr>
        <p:spPr>
          <a:xfrm>
            <a:off x="1968500" y="3162650"/>
            <a:ext cx="1765300" cy="36072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D487ED9-534F-47F7-BD09-98940AC63528}"/>
              </a:ext>
            </a:extLst>
          </p:cNvPr>
          <p:cNvSpPr/>
          <p:nvPr/>
        </p:nvSpPr>
        <p:spPr>
          <a:xfrm>
            <a:off x="1968500" y="2617366"/>
            <a:ext cx="1765300" cy="36072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89823C3-DA38-4A9A-9CF6-4235402DC88C}"/>
              </a:ext>
            </a:extLst>
          </p:cNvPr>
          <p:cNvSpPr/>
          <p:nvPr/>
        </p:nvSpPr>
        <p:spPr>
          <a:xfrm>
            <a:off x="1968500" y="2006600"/>
            <a:ext cx="1765300" cy="41781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55A78030-F2C7-4D08-BAB9-FE3649AE99C3}"/>
              </a:ext>
            </a:extLst>
          </p:cNvPr>
          <p:cNvSpPr/>
          <p:nvPr/>
        </p:nvSpPr>
        <p:spPr>
          <a:xfrm>
            <a:off x="1968500" y="956345"/>
            <a:ext cx="1765300" cy="3942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60D99972-E594-491E-A118-ADD60A0C63F5}"/>
              </a:ext>
            </a:extLst>
          </p:cNvPr>
          <p:cNvSpPr/>
          <p:nvPr/>
        </p:nvSpPr>
        <p:spPr>
          <a:xfrm>
            <a:off x="1968500" y="3707934"/>
            <a:ext cx="1765300" cy="36911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6712D94-D78D-4AA4-93FD-829D0CE9927E}"/>
              </a:ext>
            </a:extLst>
          </p:cNvPr>
          <p:cNvSpPr/>
          <p:nvPr/>
        </p:nvSpPr>
        <p:spPr>
          <a:xfrm>
            <a:off x="1968500" y="4253218"/>
            <a:ext cx="1765300" cy="36911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0415C211-C6B8-40D4-BF19-D4A831B1B35A}"/>
              </a:ext>
            </a:extLst>
          </p:cNvPr>
          <p:cNvSpPr/>
          <p:nvPr/>
        </p:nvSpPr>
        <p:spPr>
          <a:xfrm>
            <a:off x="1968500" y="4773335"/>
            <a:ext cx="1765300" cy="36911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Пустой&quot;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BB15104-27C2-4CCB-9FAE-19EC033F9C25}"/>
              </a:ext>
            </a:extLst>
          </p:cNvPr>
          <p:cNvSpPr/>
          <p:nvPr/>
        </p:nvSpPr>
        <p:spPr>
          <a:xfrm>
            <a:off x="1968500" y="5327009"/>
            <a:ext cx="1765300" cy="3942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8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B0EF08-AC08-4C69-8E1A-CE997A491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83" y="0"/>
            <a:ext cx="8562434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21DE4DE-DEEF-4096-A691-F8055A368BFB}"/>
              </a:ext>
            </a:extLst>
          </p:cNvPr>
          <p:cNvSpPr/>
          <p:nvPr/>
        </p:nvSpPr>
        <p:spPr>
          <a:xfrm>
            <a:off x="1968500" y="2552700"/>
            <a:ext cx="1790700" cy="4445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hlinkClick r:id="rId3" action="ppaction://hlinksldjump"/>
            <a:extLst>
              <a:ext uri="{FF2B5EF4-FFF2-40B4-BE49-F238E27FC236}">
                <a16:creationId xmlns:a16="http://schemas.microsoft.com/office/drawing/2014/main" id="{F8DAB894-A3CD-4947-A51E-32252ADDEDC1}"/>
              </a:ext>
            </a:extLst>
          </p:cNvPr>
          <p:cNvSpPr/>
          <p:nvPr/>
        </p:nvSpPr>
        <p:spPr>
          <a:xfrm>
            <a:off x="5041900" y="5930900"/>
            <a:ext cx="2070100" cy="800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3BD8222-AAF3-461C-B890-568215A62DE5}"/>
              </a:ext>
            </a:extLst>
          </p:cNvPr>
          <p:cNvSpPr/>
          <p:nvPr/>
        </p:nvSpPr>
        <p:spPr>
          <a:xfrm>
            <a:off x="1968500" y="3154261"/>
            <a:ext cx="1790700" cy="36911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EDB63E2-00D6-4E0C-8799-EC8344D2122D}"/>
              </a:ext>
            </a:extLst>
          </p:cNvPr>
          <p:cNvSpPr/>
          <p:nvPr/>
        </p:nvSpPr>
        <p:spPr>
          <a:xfrm>
            <a:off x="1968500" y="2628085"/>
            <a:ext cx="1790700" cy="36911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F7DDC3D-38E5-4658-915E-3F66487FB503}"/>
              </a:ext>
            </a:extLst>
          </p:cNvPr>
          <p:cNvSpPr/>
          <p:nvPr/>
        </p:nvSpPr>
        <p:spPr>
          <a:xfrm>
            <a:off x="1968500" y="1459801"/>
            <a:ext cx="1790700" cy="4445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D0C16F3-74A2-41EA-98F0-FBF8825A184D}"/>
              </a:ext>
            </a:extLst>
          </p:cNvPr>
          <p:cNvSpPr/>
          <p:nvPr/>
        </p:nvSpPr>
        <p:spPr>
          <a:xfrm>
            <a:off x="1968500" y="914517"/>
            <a:ext cx="1790700" cy="4445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7BBCFA1-4BCB-47C4-8697-9EF3D0C31767}"/>
              </a:ext>
            </a:extLst>
          </p:cNvPr>
          <p:cNvSpPr/>
          <p:nvPr/>
        </p:nvSpPr>
        <p:spPr>
          <a:xfrm>
            <a:off x="1968500" y="3645599"/>
            <a:ext cx="1790700" cy="42306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3DE1839-77B3-4D74-9281-50B82ADD0CF3}"/>
              </a:ext>
            </a:extLst>
          </p:cNvPr>
          <p:cNvSpPr/>
          <p:nvPr/>
        </p:nvSpPr>
        <p:spPr>
          <a:xfrm>
            <a:off x="1968500" y="4190884"/>
            <a:ext cx="1790700" cy="4062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E09EDFE-B11E-4589-B9E9-C4D758E906BE}"/>
              </a:ext>
            </a:extLst>
          </p:cNvPr>
          <p:cNvSpPr/>
          <p:nvPr/>
        </p:nvSpPr>
        <p:spPr>
          <a:xfrm>
            <a:off x="1968500" y="4752946"/>
            <a:ext cx="1790700" cy="4062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Пустой&quot;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04A07A7E-97EC-4F91-8128-00EEA8A5E9BE}"/>
              </a:ext>
            </a:extLst>
          </p:cNvPr>
          <p:cNvSpPr/>
          <p:nvPr/>
        </p:nvSpPr>
        <p:spPr>
          <a:xfrm>
            <a:off x="1968500" y="5315008"/>
            <a:ext cx="1790700" cy="38111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93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32B5C4-7AA9-4A04-8796-DFD3FF20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071562"/>
            <a:ext cx="70485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31EF9D-F80B-4356-AD8A-0D683A43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06" y="0"/>
            <a:ext cx="8597788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AAE7733-42EE-49E4-9609-DB85523E8A5A}"/>
              </a:ext>
            </a:extLst>
          </p:cNvPr>
          <p:cNvSpPr/>
          <p:nvPr/>
        </p:nvSpPr>
        <p:spPr>
          <a:xfrm>
            <a:off x="5080000" y="5956300"/>
            <a:ext cx="2044700" cy="9017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057995A-646E-43ED-8EE5-AC0022AE09AE}"/>
              </a:ext>
            </a:extLst>
          </p:cNvPr>
          <p:cNvSpPr/>
          <p:nvPr/>
        </p:nvSpPr>
        <p:spPr>
          <a:xfrm>
            <a:off x="1943100" y="3124200"/>
            <a:ext cx="1803400" cy="4445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5F73347-FF59-4EB2-A7A2-E0B91B2D79D2}"/>
              </a:ext>
            </a:extLst>
          </p:cNvPr>
          <p:cNvSpPr/>
          <p:nvPr/>
        </p:nvSpPr>
        <p:spPr>
          <a:xfrm>
            <a:off x="1943100" y="2063692"/>
            <a:ext cx="1803400" cy="37750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3440A8E-D7F6-414F-98E3-77A08AF4D086}"/>
              </a:ext>
            </a:extLst>
          </p:cNvPr>
          <p:cNvSpPr/>
          <p:nvPr/>
        </p:nvSpPr>
        <p:spPr>
          <a:xfrm>
            <a:off x="1943100" y="1526797"/>
            <a:ext cx="1803400" cy="37750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6E5C6FD-2834-4CC1-8C93-9967AFA094BA}"/>
              </a:ext>
            </a:extLst>
          </p:cNvPr>
          <p:cNvSpPr/>
          <p:nvPr/>
        </p:nvSpPr>
        <p:spPr>
          <a:xfrm>
            <a:off x="1943100" y="981513"/>
            <a:ext cx="1803400" cy="37750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C4BD6A8-2EED-4560-8126-74F85854ABA4}"/>
              </a:ext>
            </a:extLst>
          </p:cNvPr>
          <p:cNvSpPr/>
          <p:nvPr/>
        </p:nvSpPr>
        <p:spPr>
          <a:xfrm>
            <a:off x="1943100" y="3124200"/>
            <a:ext cx="1803400" cy="4445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DBF4983-E30A-430D-8A59-BF3E9F6E1BCF}"/>
              </a:ext>
            </a:extLst>
          </p:cNvPr>
          <p:cNvSpPr/>
          <p:nvPr/>
        </p:nvSpPr>
        <p:spPr>
          <a:xfrm>
            <a:off x="1943100" y="3691156"/>
            <a:ext cx="1803400" cy="37750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CD17F792-F51E-44E9-9AE5-0A5747F3880B}"/>
              </a:ext>
            </a:extLst>
          </p:cNvPr>
          <p:cNvSpPr/>
          <p:nvPr/>
        </p:nvSpPr>
        <p:spPr>
          <a:xfrm>
            <a:off x="1943100" y="4251704"/>
            <a:ext cx="1803400" cy="38740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9A0511C4-A963-4A9B-95AE-4679D6647068}"/>
              </a:ext>
            </a:extLst>
          </p:cNvPr>
          <p:cNvSpPr/>
          <p:nvPr/>
        </p:nvSpPr>
        <p:spPr>
          <a:xfrm>
            <a:off x="1943100" y="4796988"/>
            <a:ext cx="1803400" cy="38740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Пустой&quot;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3AE04B3F-04E1-4ED3-9838-A15595FF6DC9}"/>
              </a:ext>
            </a:extLst>
          </p:cNvPr>
          <p:cNvSpPr/>
          <p:nvPr/>
        </p:nvSpPr>
        <p:spPr>
          <a:xfrm>
            <a:off x="1943100" y="5331203"/>
            <a:ext cx="1803400" cy="40686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2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BE8F3C-A756-47C8-A984-2ACD9E0E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38" y="0"/>
            <a:ext cx="8555724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890A546-5B2D-4BF7-8684-DC80379BA7AA}"/>
              </a:ext>
            </a:extLst>
          </p:cNvPr>
          <p:cNvSpPr/>
          <p:nvPr/>
        </p:nvSpPr>
        <p:spPr>
          <a:xfrm>
            <a:off x="5058561" y="5922628"/>
            <a:ext cx="2055303" cy="838899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C3F7074-974D-464D-BD15-5F0432505528}"/>
              </a:ext>
            </a:extLst>
          </p:cNvPr>
          <p:cNvSpPr/>
          <p:nvPr/>
        </p:nvSpPr>
        <p:spPr>
          <a:xfrm>
            <a:off x="1963024" y="2600587"/>
            <a:ext cx="1803633" cy="37750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D4E2FFA-4B6F-4D77-B460-CCAC7D734DD3}"/>
              </a:ext>
            </a:extLst>
          </p:cNvPr>
          <p:cNvSpPr/>
          <p:nvPr/>
        </p:nvSpPr>
        <p:spPr>
          <a:xfrm>
            <a:off x="1963024" y="2046913"/>
            <a:ext cx="1803633" cy="37750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36AC181-4153-4A4E-A63E-EBB9F3605032}"/>
              </a:ext>
            </a:extLst>
          </p:cNvPr>
          <p:cNvSpPr/>
          <p:nvPr/>
        </p:nvSpPr>
        <p:spPr>
          <a:xfrm>
            <a:off x="1963024" y="1510018"/>
            <a:ext cx="1803633" cy="37750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50F54696-B84E-4891-AF83-40C8FE4F1B1C}"/>
              </a:ext>
            </a:extLst>
          </p:cNvPr>
          <p:cNvSpPr/>
          <p:nvPr/>
        </p:nvSpPr>
        <p:spPr>
          <a:xfrm>
            <a:off x="1963024" y="973123"/>
            <a:ext cx="1803633" cy="37750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9742816C-EF13-48B1-A609-E44FD3DED5FD}"/>
              </a:ext>
            </a:extLst>
          </p:cNvPr>
          <p:cNvSpPr/>
          <p:nvPr/>
        </p:nvSpPr>
        <p:spPr>
          <a:xfrm>
            <a:off x="1963024" y="3674378"/>
            <a:ext cx="1803633" cy="37750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046365C7-A08A-492C-A928-AA26EA65603D}"/>
              </a:ext>
            </a:extLst>
          </p:cNvPr>
          <p:cNvSpPr/>
          <p:nvPr/>
        </p:nvSpPr>
        <p:spPr>
          <a:xfrm>
            <a:off x="1963024" y="4186106"/>
            <a:ext cx="1803633" cy="43622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A7A592A-29E0-4105-B4DA-84099BB278E6}"/>
              </a:ext>
            </a:extLst>
          </p:cNvPr>
          <p:cNvSpPr/>
          <p:nvPr/>
        </p:nvSpPr>
        <p:spPr>
          <a:xfrm>
            <a:off x="1963024" y="4756557"/>
            <a:ext cx="1803633" cy="40267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712DBDE5-871C-4B5A-884D-B852AC3EBEF5}"/>
              </a:ext>
            </a:extLst>
          </p:cNvPr>
          <p:cNvSpPr/>
          <p:nvPr/>
        </p:nvSpPr>
        <p:spPr>
          <a:xfrm>
            <a:off x="1963024" y="5293452"/>
            <a:ext cx="1803633" cy="39428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0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78547B-C5DB-48BA-8749-61C56450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03" y="0"/>
            <a:ext cx="8599394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31B25AF-82DD-46CF-BA93-D83A5DB470DB}"/>
              </a:ext>
            </a:extLst>
          </p:cNvPr>
          <p:cNvSpPr/>
          <p:nvPr/>
        </p:nvSpPr>
        <p:spPr>
          <a:xfrm>
            <a:off x="5058561" y="5956183"/>
            <a:ext cx="2038525" cy="79695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F223222-4397-49ED-B6A6-8C94C4BE5C2C}"/>
              </a:ext>
            </a:extLst>
          </p:cNvPr>
          <p:cNvSpPr/>
          <p:nvPr/>
        </p:nvSpPr>
        <p:spPr>
          <a:xfrm>
            <a:off x="1929468" y="1476462"/>
            <a:ext cx="2021747" cy="80534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F944148-FC12-4982-92E3-C8967ABFD735}"/>
              </a:ext>
            </a:extLst>
          </p:cNvPr>
          <p:cNvSpPr/>
          <p:nvPr/>
        </p:nvSpPr>
        <p:spPr>
          <a:xfrm>
            <a:off x="1929468" y="2374084"/>
            <a:ext cx="2021747" cy="73823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98B7057-55CD-443F-AD0C-2E913A1720B6}"/>
              </a:ext>
            </a:extLst>
          </p:cNvPr>
          <p:cNvSpPr/>
          <p:nvPr/>
        </p:nvSpPr>
        <p:spPr>
          <a:xfrm>
            <a:off x="4060272" y="2374084"/>
            <a:ext cx="2021747" cy="73823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759A8E8-3FDA-4D1B-93C0-FF6ADAF68B39}"/>
              </a:ext>
            </a:extLst>
          </p:cNvPr>
          <p:cNvSpPr/>
          <p:nvPr/>
        </p:nvSpPr>
        <p:spPr>
          <a:xfrm>
            <a:off x="1929468" y="5956183"/>
            <a:ext cx="2038525" cy="79695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FC4CA2-B279-4427-9ED7-4CD483B1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4" y="0"/>
            <a:ext cx="8567472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3D4CAF3-18AC-479A-BD56-AC4BF4F32DBF}"/>
              </a:ext>
            </a:extLst>
          </p:cNvPr>
          <p:cNvSpPr/>
          <p:nvPr/>
        </p:nvSpPr>
        <p:spPr>
          <a:xfrm>
            <a:off x="5050172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CCEB978-E474-4F11-AEC2-22494D2E3C56}"/>
              </a:ext>
            </a:extLst>
          </p:cNvPr>
          <p:cNvSpPr/>
          <p:nvPr/>
        </p:nvSpPr>
        <p:spPr>
          <a:xfrm>
            <a:off x="1937857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hlinkClick r:id="rId5" action="ppaction://hlinksldjump"/>
            <a:extLst>
              <a:ext uri="{FF2B5EF4-FFF2-40B4-BE49-F238E27FC236}">
                <a16:creationId xmlns:a16="http://schemas.microsoft.com/office/drawing/2014/main" id="{2FD3A0E0-11D7-44A6-9BA8-FC51D228A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33" y="5931018"/>
            <a:ext cx="2055303" cy="830510"/>
          </a:xfrm>
          <a:prstGeom prst="rect">
            <a:avLst/>
          </a:prstGeom>
        </p:spPr>
      </p:pic>
      <p:sp>
        <p:nvSpPr>
          <p:cNvPr id="9" name="Управляющая кнопка: &quot;Пустой&quot;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02DDC44-568B-442C-80A1-202F83D67C03}"/>
              </a:ext>
            </a:extLst>
          </p:cNvPr>
          <p:cNvSpPr/>
          <p:nvPr/>
        </p:nvSpPr>
        <p:spPr>
          <a:xfrm>
            <a:off x="1937857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6E3C1D-BF99-4969-A48F-76213F610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65" y="956345"/>
            <a:ext cx="5310230" cy="398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0AEE8B-28FA-49C0-946F-CB5A14D7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375" y="0"/>
            <a:ext cx="8527249" cy="6858000"/>
          </a:xfrm>
          <a:prstGeom prst="rect">
            <a:avLst/>
          </a:prstGeom>
        </p:spPr>
      </p:pic>
      <p:sp>
        <p:nvSpPr>
          <p:cNvPr id="8" name="Управляющая кнопка: &quot;Пустой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9601713-6BA5-4763-B530-5DB2F36273A1}"/>
              </a:ext>
            </a:extLst>
          </p:cNvPr>
          <p:cNvSpPr/>
          <p:nvPr/>
        </p:nvSpPr>
        <p:spPr>
          <a:xfrm>
            <a:off x="5066950" y="5947794"/>
            <a:ext cx="2072081" cy="78856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31A9499-325A-42B8-988D-4778D070A857}"/>
              </a:ext>
            </a:extLst>
          </p:cNvPr>
          <p:cNvSpPr/>
          <p:nvPr/>
        </p:nvSpPr>
        <p:spPr>
          <a:xfrm>
            <a:off x="1963024" y="5947794"/>
            <a:ext cx="2072081" cy="78856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5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FC4CA2-B279-4427-9ED7-4CD483B1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4" y="0"/>
            <a:ext cx="8567472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3D4CAF3-18AC-479A-BD56-AC4BF4F32DBF}"/>
              </a:ext>
            </a:extLst>
          </p:cNvPr>
          <p:cNvSpPr/>
          <p:nvPr/>
        </p:nvSpPr>
        <p:spPr>
          <a:xfrm>
            <a:off x="5050172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CCEB978-E474-4F11-AEC2-22494D2E3C56}"/>
              </a:ext>
            </a:extLst>
          </p:cNvPr>
          <p:cNvSpPr/>
          <p:nvPr/>
        </p:nvSpPr>
        <p:spPr>
          <a:xfrm>
            <a:off x="1937857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0F9B51-A1C0-4A8B-9ED3-FCE62D15A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86" y="956345"/>
            <a:ext cx="5368954" cy="40183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D3A0E0-11D7-44A6-9BA8-FC51D228A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33" y="5931018"/>
            <a:ext cx="2055303" cy="830510"/>
          </a:xfrm>
          <a:prstGeom prst="rect">
            <a:avLst/>
          </a:prstGeom>
        </p:spPr>
      </p:pic>
      <p:sp>
        <p:nvSpPr>
          <p:cNvPr id="9" name="Управляющая кнопка: &quot;Пустой&quot;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8047314-6CF7-480E-B0FD-0AC0083B3755}"/>
              </a:ext>
            </a:extLst>
          </p:cNvPr>
          <p:cNvSpPr/>
          <p:nvPr/>
        </p:nvSpPr>
        <p:spPr>
          <a:xfrm>
            <a:off x="8324433" y="5931018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07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9A4735-0C30-42C4-BA3B-12D607E3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60" y="0"/>
            <a:ext cx="8580880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59589A3-1C81-46A2-AA81-E250A9267B92}"/>
              </a:ext>
            </a:extLst>
          </p:cNvPr>
          <p:cNvSpPr/>
          <p:nvPr/>
        </p:nvSpPr>
        <p:spPr>
          <a:xfrm>
            <a:off x="4118994" y="1501629"/>
            <a:ext cx="3984771" cy="81373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CA837C9-CF9F-4B62-A0FF-C34C7212806C}"/>
              </a:ext>
            </a:extLst>
          </p:cNvPr>
          <p:cNvSpPr/>
          <p:nvPr/>
        </p:nvSpPr>
        <p:spPr>
          <a:xfrm>
            <a:off x="1929468" y="5947794"/>
            <a:ext cx="2063692" cy="83051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73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9246E9-4EF3-4877-89DE-61381A9D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88" y="0"/>
            <a:ext cx="8579224" cy="6858000"/>
          </a:xfrm>
          <a:prstGeom prst="rect">
            <a:avLst/>
          </a:prstGeom>
        </p:spPr>
      </p:pic>
      <p:sp>
        <p:nvSpPr>
          <p:cNvPr id="9" name="Управляющая кнопка: &quot;Пустой&quot; 8">
            <a:hlinkClick r:id="rId3" action="ppaction://hlinksldjump" highlightClick="1">
              <a:snd r:embed="rId4" name="validate.wav"/>
            </a:hlinkClick>
            <a:extLst>
              <a:ext uri="{FF2B5EF4-FFF2-40B4-BE49-F238E27FC236}">
                <a16:creationId xmlns:a16="http://schemas.microsoft.com/office/drawing/2014/main" id="{54F415ED-942B-4F0D-8DEE-79F290EE24E7}"/>
              </a:ext>
            </a:extLst>
          </p:cNvPr>
          <p:cNvSpPr/>
          <p:nvPr/>
        </p:nvSpPr>
        <p:spPr>
          <a:xfrm>
            <a:off x="8263156" y="5964572"/>
            <a:ext cx="2021747" cy="82212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8D0B88C-A223-48CD-B5E1-D5AFC5400568}"/>
              </a:ext>
            </a:extLst>
          </p:cNvPr>
          <p:cNvSpPr/>
          <p:nvPr/>
        </p:nvSpPr>
        <p:spPr>
          <a:xfrm>
            <a:off x="1907097" y="5964572"/>
            <a:ext cx="2086063" cy="82212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01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90EA95-4109-4CD7-B278-FAE4C831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12" y="0"/>
            <a:ext cx="8574176" cy="6858000"/>
          </a:xfrm>
          <a:prstGeom prst="rect">
            <a:avLst/>
          </a:prstGeom>
        </p:spPr>
      </p:pic>
      <p:sp>
        <p:nvSpPr>
          <p:cNvPr id="7" name="Управляющая кнопка: &quot;Пустой&quot; 6">
            <a:hlinkClick r:id="rId3" action="ppaction://hlinksldjump" highlightClick="1">
              <a:snd r:embed="rId4" name="передача данных.wav"/>
            </a:hlinkClick>
            <a:extLst>
              <a:ext uri="{FF2B5EF4-FFF2-40B4-BE49-F238E27FC236}">
                <a16:creationId xmlns:a16="http://schemas.microsoft.com/office/drawing/2014/main" id="{44B65596-14F6-47FA-A74D-A4A3539F1238}"/>
              </a:ext>
            </a:extLst>
          </p:cNvPr>
          <p:cNvSpPr/>
          <p:nvPr/>
        </p:nvSpPr>
        <p:spPr>
          <a:xfrm>
            <a:off x="8246378" y="5931017"/>
            <a:ext cx="2013358" cy="81373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02E6C82-FEB7-4A59-B27E-155FE699158E}"/>
              </a:ext>
            </a:extLst>
          </p:cNvPr>
          <p:cNvSpPr/>
          <p:nvPr/>
        </p:nvSpPr>
        <p:spPr>
          <a:xfrm>
            <a:off x="5066950" y="5931017"/>
            <a:ext cx="2013358" cy="81373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C064003-147F-4B15-8C57-43EB1DA7B96D}"/>
              </a:ext>
            </a:extLst>
          </p:cNvPr>
          <p:cNvSpPr/>
          <p:nvPr/>
        </p:nvSpPr>
        <p:spPr>
          <a:xfrm>
            <a:off x="1932264" y="5931017"/>
            <a:ext cx="2077674" cy="81373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652BE6-F3ED-4D27-A525-EEA7064F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17" y="0"/>
            <a:ext cx="858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200"/>
    </mc:Choice>
    <mc:Fallback xmlns="">
      <p:transition spd="slow" advClick="0" advTm="82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4855F7-8795-4645-99BF-C68619E4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03" y="0"/>
            <a:ext cx="8599394" cy="6858000"/>
          </a:xfrm>
          <a:prstGeom prst="rect">
            <a:avLst/>
          </a:prstGeom>
        </p:spPr>
      </p:pic>
      <p:sp>
        <p:nvSpPr>
          <p:cNvPr id="24" name="Блок-схема: процесс 23">
            <a:extLst>
              <a:ext uri="{FF2B5EF4-FFF2-40B4-BE49-F238E27FC236}">
                <a16:creationId xmlns:a16="http://schemas.microsoft.com/office/drawing/2014/main" id="{FC853808-D0DA-4994-A051-7894243B3864}"/>
              </a:ext>
            </a:extLst>
          </p:cNvPr>
          <p:cNvSpPr/>
          <p:nvPr/>
        </p:nvSpPr>
        <p:spPr>
          <a:xfrm>
            <a:off x="4063042" y="1785668"/>
            <a:ext cx="4071667" cy="1173192"/>
          </a:xfrm>
          <a:prstGeom prst="flowChart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Управляющая кнопка: &quot;Пустой&quot;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AC72565-A550-457A-A72E-597034E87AEF}"/>
              </a:ext>
            </a:extLst>
          </p:cNvPr>
          <p:cNvSpPr/>
          <p:nvPr/>
        </p:nvSpPr>
        <p:spPr>
          <a:xfrm>
            <a:off x="4075292" y="1785668"/>
            <a:ext cx="4071667" cy="117319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22F3FA-71FE-441B-8D49-046CCA543847}"/>
              </a:ext>
            </a:extLst>
          </p:cNvPr>
          <p:cNvSpPr/>
          <p:nvPr/>
        </p:nvSpPr>
        <p:spPr>
          <a:xfrm>
            <a:off x="4063042" y="3045125"/>
            <a:ext cx="4071667" cy="100929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4" action="ppaction://hlinksldjump" highlightClick="1">
              <a:snd r:embed="rId5" name="[Effects] - Неудача_(mp3songsdirect.fun).wav"/>
            </a:hlinkClick>
            <a:extLst>
              <a:ext uri="{FF2B5EF4-FFF2-40B4-BE49-F238E27FC236}">
                <a16:creationId xmlns:a16="http://schemas.microsoft.com/office/drawing/2014/main" id="{64D43479-64C4-440F-AC39-95D5E8B54E2B}"/>
              </a:ext>
            </a:extLst>
          </p:cNvPr>
          <p:cNvSpPr/>
          <p:nvPr/>
        </p:nvSpPr>
        <p:spPr>
          <a:xfrm>
            <a:off x="4063042" y="4140680"/>
            <a:ext cx="4071667" cy="120769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6939D2-501F-46AA-A2DD-FC8D43B8F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29" y="2945921"/>
            <a:ext cx="1775471" cy="2389517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3A20479-CEC3-4243-92E2-2978DD6FC92F}"/>
              </a:ext>
            </a:extLst>
          </p:cNvPr>
          <p:cNvSpPr/>
          <p:nvPr/>
        </p:nvSpPr>
        <p:spPr>
          <a:xfrm>
            <a:off x="5715000" y="5348377"/>
            <a:ext cx="762000" cy="67142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32ECE2-EE45-4F36-80FF-E6E9BC4D6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23" y="2092445"/>
            <a:ext cx="1638300" cy="2914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852FCB-4A7B-406D-8E5B-8DC9D5773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23" y="251604"/>
            <a:ext cx="942015" cy="1173192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B3BADC76-BFDB-4C08-8BA7-A327E42C01B4}"/>
              </a:ext>
            </a:extLst>
          </p:cNvPr>
          <p:cNvSpPr/>
          <p:nvPr/>
        </p:nvSpPr>
        <p:spPr>
          <a:xfrm>
            <a:off x="5318620" y="276045"/>
            <a:ext cx="134224" cy="126627"/>
          </a:xfrm>
          <a:prstGeom prst="ellipse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E33D02-1F06-47D8-8687-6E48ABCC3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23" y="83316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9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35EA13-E2EA-40DF-A552-0CBFF4EEF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750" y="0"/>
            <a:ext cx="84665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E2CBB3-CCFF-4FED-BE4E-B908770F4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1" y="5746009"/>
            <a:ext cx="2204469" cy="912446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6EB0BD6-C93A-4D9B-9E5A-22FBFA0FF14E}"/>
              </a:ext>
            </a:extLst>
          </p:cNvPr>
          <p:cNvSpPr/>
          <p:nvPr/>
        </p:nvSpPr>
        <p:spPr>
          <a:xfrm>
            <a:off x="5362401" y="5746009"/>
            <a:ext cx="2204469" cy="91244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[Effects] - Неудача_(mp3songsdirect.fun)">
            <a:hlinkClick r:id="" action="ppaction://media"/>
            <a:extLst>
              <a:ext uri="{FF2B5EF4-FFF2-40B4-BE49-F238E27FC236}">
                <a16:creationId xmlns:a16="http://schemas.microsoft.com/office/drawing/2014/main" id="{4844978C-E5C6-46A2-A5D3-F28EAE2B97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83986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9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FC4CA2-B279-4427-9ED7-4CD483B1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4" y="0"/>
            <a:ext cx="8567472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3D4CAF3-18AC-479A-BD56-AC4BF4F32DBF}"/>
              </a:ext>
            </a:extLst>
          </p:cNvPr>
          <p:cNvSpPr/>
          <p:nvPr/>
        </p:nvSpPr>
        <p:spPr>
          <a:xfrm>
            <a:off x="5050172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CCEB978-E474-4F11-AEC2-22494D2E3C56}"/>
              </a:ext>
            </a:extLst>
          </p:cNvPr>
          <p:cNvSpPr/>
          <p:nvPr/>
        </p:nvSpPr>
        <p:spPr>
          <a:xfrm>
            <a:off x="1937857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D3A0E0-11D7-44A6-9BA8-FC51D228A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33" y="5931018"/>
            <a:ext cx="2055303" cy="83051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B91050-79B0-4BAA-9797-7B64B5942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96" y="956345"/>
            <a:ext cx="5335399" cy="3993160"/>
          </a:xfrm>
          <a:prstGeom prst="rect">
            <a:avLst/>
          </a:prstGeom>
        </p:spPr>
      </p:pic>
      <p:sp>
        <p:nvSpPr>
          <p:cNvPr id="9" name="Управляющая кнопка: &quot;Пустой&quot;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02DDC44-568B-442C-80A1-202F83D67C03}"/>
              </a:ext>
            </a:extLst>
          </p:cNvPr>
          <p:cNvSpPr/>
          <p:nvPr/>
        </p:nvSpPr>
        <p:spPr>
          <a:xfrm>
            <a:off x="1937857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17790A4-3FD9-49EA-A4F4-692537F8FFEB}"/>
              </a:ext>
            </a:extLst>
          </p:cNvPr>
          <p:cNvSpPr/>
          <p:nvPr/>
        </p:nvSpPr>
        <p:spPr>
          <a:xfrm>
            <a:off x="8324433" y="5931018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FC4CA2-B279-4427-9ED7-4CD483B1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4" y="0"/>
            <a:ext cx="8567472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3D4CAF3-18AC-479A-BD56-AC4BF4F32DBF}"/>
              </a:ext>
            </a:extLst>
          </p:cNvPr>
          <p:cNvSpPr/>
          <p:nvPr/>
        </p:nvSpPr>
        <p:spPr>
          <a:xfrm>
            <a:off x="5050172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CCEB978-E474-4F11-AEC2-22494D2E3C56}"/>
              </a:ext>
            </a:extLst>
          </p:cNvPr>
          <p:cNvSpPr/>
          <p:nvPr/>
        </p:nvSpPr>
        <p:spPr>
          <a:xfrm>
            <a:off x="1937857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hlinkClick r:id="rId5" action="ppaction://hlinksldjump"/>
            <a:extLst>
              <a:ext uri="{FF2B5EF4-FFF2-40B4-BE49-F238E27FC236}">
                <a16:creationId xmlns:a16="http://schemas.microsoft.com/office/drawing/2014/main" id="{2FD3A0E0-11D7-44A6-9BA8-FC51D228A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33" y="5931018"/>
            <a:ext cx="2055303" cy="830510"/>
          </a:xfrm>
          <a:prstGeom prst="rect">
            <a:avLst/>
          </a:prstGeom>
        </p:spPr>
      </p:pic>
      <p:sp>
        <p:nvSpPr>
          <p:cNvPr id="9" name="Управляющая кнопка: &quot;Пустой&quot;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02DDC44-568B-442C-80A1-202F83D67C03}"/>
              </a:ext>
            </a:extLst>
          </p:cNvPr>
          <p:cNvSpPr/>
          <p:nvPr/>
        </p:nvSpPr>
        <p:spPr>
          <a:xfrm>
            <a:off x="1937857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2CD138-E4A1-4860-9343-A9F170281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19" y="956344"/>
            <a:ext cx="5352176" cy="40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3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FC4CA2-B279-4427-9ED7-4CD483B1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4" y="0"/>
            <a:ext cx="8567472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3D4CAF3-18AC-479A-BD56-AC4BF4F32DBF}"/>
              </a:ext>
            </a:extLst>
          </p:cNvPr>
          <p:cNvSpPr/>
          <p:nvPr/>
        </p:nvSpPr>
        <p:spPr>
          <a:xfrm>
            <a:off x="5050172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CCEB978-E474-4F11-AEC2-22494D2E3C56}"/>
              </a:ext>
            </a:extLst>
          </p:cNvPr>
          <p:cNvSpPr/>
          <p:nvPr/>
        </p:nvSpPr>
        <p:spPr>
          <a:xfrm>
            <a:off x="1937857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hlinkClick r:id="rId5" action="ppaction://hlinksldjump"/>
            <a:extLst>
              <a:ext uri="{FF2B5EF4-FFF2-40B4-BE49-F238E27FC236}">
                <a16:creationId xmlns:a16="http://schemas.microsoft.com/office/drawing/2014/main" id="{2FD3A0E0-11D7-44A6-9BA8-FC51D228A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33" y="5931018"/>
            <a:ext cx="2055303" cy="830510"/>
          </a:xfrm>
          <a:prstGeom prst="rect">
            <a:avLst/>
          </a:prstGeom>
        </p:spPr>
      </p:pic>
      <p:sp>
        <p:nvSpPr>
          <p:cNvPr id="9" name="Управляющая кнопка: &quot;Пустой&quot;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02DDC44-568B-442C-80A1-202F83D67C03}"/>
              </a:ext>
            </a:extLst>
          </p:cNvPr>
          <p:cNvSpPr/>
          <p:nvPr/>
        </p:nvSpPr>
        <p:spPr>
          <a:xfrm>
            <a:off x="1937857" y="5889072"/>
            <a:ext cx="2055303" cy="8305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51A330-6268-4EF8-886F-7672791829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86" y="956345"/>
            <a:ext cx="5343787" cy="39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5B5DAD-EE85-4C6E-8589-E476EC3B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72" y="0"/>
            <a:ext cx="8575855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0B09CC1-E0E2-4BFC-B150-4FB536BC6F78}"/>
              </a:ext>
            </a:extLst>
          </p:cNvPr>
          <p:cNvSpPr/>
          <p:nvPr/>
        </p:nvSpPr>
        <p:spPr>
          <a:xfrm>
            <a:off x="1979802" y="3120705"/>
            <a:ext cx="1761688" cy="39428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A8C032A-B334-4D77-948E-6A660238260B}"/>
              </a:ext>
            </a:extLst>
          </p:cNvPr>
          <p:cNvSpPr/>
          <p:nvPr/>
        </p:nvSpPr>
        <p:spPr>
          <a:xfrm>
            <a:off x="1979802" y="2583810"/>
            <a:ext cx="1761688" cy="39428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1EF8938-20F3-43AC-934E-91907067C6CC}"/>
              </a:ext>
            </a:extLst>
          </p:cNvPr>
          <p:cNvSpPr/>
          <p:nvPr/>
        </p:nvSpPr>
        <p:spPr>
          <a:xfrm>
            <a:off x="1979802" y="2030136"/>
            <a:ext cx="1761688" cy="39428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B7A8B69-F468-4482-B79A-17CC27D67D39}"/>
              </a:ext>
            </a:extLst>
          </p:cNvPr>
          <p:cNvSpPr/>
          <p:nvPr/>
        </p:nvSpPr>
        <p:spPr>
          <a:xfrm>
            <a:off x="1979802" y="1510019"/>
            <a:ext cx="1761688" cy="39428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98418AB-5F1B-4D70-ACD0-BCE7ABAA86C0}"/>
              </a:ext>
            </a:extLst>
          </p:cNvPr>
          <p:cNvSpPr/>
          <p:nvPr/>
        </p:nvSpPr>
        <p:spPr>
          <a:xfrm>
            <a:off x="1979802" y="939568"/>
            <a:ext cx="1761688" cy="39428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518CF47-CF84-4E8F-B9EC-5B9DE4004D99}"/>
              </a:ext>
            </a:extLst>
          </p:cNvPr>
          <p:cNvSpPr/>
          <p:nvPr/>
        </p:nvSpPr>
        <p:spPr>
          <a:xfrm>
            <a:off x="1979802" y="4202885"/>
            <a:ext cx="1761688" cy="39428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Пустой&quot; 1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E8BFF2C-06F9-4AD8-99C8-796049CF02A4}"/>
              </a:ext>
            </a:extLst>
          </p:cNvPr>
          <p:cNvSpPr/>
          <p:nvPr/>
        </p:nvSpPr>
        <p:spPr>
          <a:xfrm>
            <a:off x="5075339" y="5939406"/>
            <a:ext cx="2013358" cy="82212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8763DDA-479D-491F-9082-D202D6E42D2A}"/>
              </a:ext>
            </a:extLst>
          </p:cNvPr>
          <p:cNvSpPr/>
          <p:nvPr/>
        </p:nvSpPr>
        <p:spPr>
          <a:xfrm>
            <a:off x="1979802" y="4748169"/>
            <a:ext cx="1761688" cy="39428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2419D706-C5D3-4C6C-A452-621DB9EDB5C9}"/>
              </a:ext>
            </a:extLst>
          </p:cNvPr>
          <p:cNvSpPr/>
          <p:nvPr/>
        </p:nvSpPr>
        <p:spPr>
          <a:xfrm>
            <a:off x="1979802" y="5293453"/>
            <a:ext cx="1761688" cy="3942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0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A45706-3070-498B-90D5-9744F469A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43" y="0"/>
            <a:ext cx="8580913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94D0DD5-3C86-4C09-9E79-9B83F69A1E15}"/>
              </a:ext>
            </a:extLst>
          </p:cNvPr>
          <p:cNvSpPr/>
          <p:nvPr/>
        </p:nvSpPr>
        <p:spPr>
          <a:xfrm>
            <a:off x="1979802" y="3674378"/>
            <a:ext cx="1761688" cy="43622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F0F2DA7-E64F-4AC2-8C6C-5398481AFE4A}"/>
              </a:ext>
            </a:extLst>
          </p:cNvPr>
          <p:cNvSpPr/>
          <p:nvPr/>
        </p:nvSpPr>
        <p:spPr>
          <a:xfrm>
            <a:off x="1979802" y="3183622"/>
            <a:ext cx="1761688" cy="33136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0115C67-44D7-4D67-AB42-5F7E31916625}"/>
              </a:ext>
            </a:extLst>
          </p:cNvPr>
          <p:cNvSpPr/>
          <p:nvPr/>
        </p:nvSpPr>
        <p:spPr>
          <a:xfrm>
            <a:off x="1979802" y="2567031"/>
            <a:ext cx="1761688" cy="40267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B9CD735-D0B9-45E3-9ABC-C2C2097A4143}"/>
              </a:ext>
            </a:extLst>
          </p:cNvPr>
          <p:cNvSpPr/>
          <p:nvPr/>
        </p:nvSpPr>
        <p:spPr>
          <a:xfrm>
            <a:off x="1979802" y="2046913"/>
            <a:ext cx="1761688" cy="40267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D521FCC-6CA8-431E-BEA3-40783E06A678}"/>
              </a:ext>
            </a:extLst>
          </p:cNvPr>
          <p:cNvSpPr/>
          <p:nvPr/>
        </p:nvSpPr>
        <p:spPr>
          <a:xfrm>
            <a:off x="1979802" y="1501629"/>
            <a:ext cx="1761688" cy="40267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00CF1AB-8F29-4285-8672-DC03C43E0024}"/>
              </a:ext>
            </a:extLst>
          </p:cNvPr>
          <p:cNvSpPr/>
          <p:nvPr/>
        </p:nvSpPr>
        <p:spPr>
          <a:xfrm>
            <a:off x="1979802" y="964734"/>
            <a:ext cx="1761688" cy="40267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Пустой&quot; 1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FB2543D-94BB-4FF7-A170-5278E04ABA79}"/>
              </a:ext>
            </a:extLst>
          </p:cNvPr>
          <p:cNvSpPr/>
          <p:nvPr/>
        </p:nvSpPr>
        <p:spPr>
          <a:xfrm>
            <a:off x="5092117" y="5947794"/>
            <a:ext cx="2038525" cy="82212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BBD795DE-C5DC-4AE0-A540-724936C5015A}"/>
              </a:ext>
            </a:extLst>
          </p:cNvPr>
          <p:cNvSpPr/>
          <p:nvPr/>
        </p:nvSpPr>
        <p:spPr>
          <a:xfrm>
            <a:off x="1979802" y="4756557"/>
            <a:ext cx="1761688" cy="43622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9E61EF3E-6128-4E99-991E-3EC39DDE1456}"/>
              </a:ext>
            </a:extLst>
          </p:cNvPr>
          <p:cNvSpPr/>
          <p:nvPr/>
        </p:nvSpPr>
        <p:spPr>
          <a:xfrm>
            <a:off x="1979802" y="5276675"/>
            <a:ext cx="1761688" cy="43622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6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570B18-CAEA-4D1B-8D4D-01552ADE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64" y="0"/>
            <a:ext cx="8592671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4C0183A-4E3F-45B9-940B-F29BEFC55CF0}"/>
              </a:ext>
            </a:extLst>
          </p:cNvPr>
          <p:cNvSpPr/>
          <p:nvPr/>
        </p:nvSpPr>
        <p:spPr>
          <a:xfrm>
            <a:off x="5066950" y="5964572"/>
            <a:ext cx="2038525" cy="78856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CE24D43-9892-4FF3-A773-0F835A733461}"/>
              </a:ext>
            </a:extLst>
          </p:cNvPr>
          <p:cNvSpPr/>
          <p:nvPr/>
        </p:nvSpPr>
        <p:spPr>
          <a:xfrm>
            <a:off x="1971413" y="5310231"/>
            <a:ext cx="1761688" cy="4110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C255767-388B-493F-BA08-3F0EDCFC5A89}"/>
              </a:ext>
            </a:extLst>
          </p:cNvPr>
          <p:cNvSpPr/>
          <p:nvPr/>
        </p:nvSpPr>
        <p:spPr>
          <a:xfrm>
            <a:off x="1971413" y="4194495"/>
            <a:ext cx="1761688" cy="4110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6D3B0AF-92B9-4A10-9286-F72B40500211}"/>
              </a:ext>
            </a:extLst>
          </p:cNvPr>
          <p:cNvSpPr/>
          <p:nvPr/>
        </p:nvSpPr>
        <p:spPr>
          <a:xfrm>
            <a:off x="1971413" y="3657600"/>
            <a:ext cx="1761688" cy="4110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2E18275-540D-45A3-BD83-6EA4BB660B2C}"/>
              </a:ext>
            </a:extLst>
          </p:cNvPr>
          <p:cNvSpPr/>
          <p:nvPr/>
        </p:nvSpPr>
        <p:spPr>
          <a:xfrm>
            <a:off x="1971413" y="3112315"/>
            <a:ext cx="1761688" cy="4110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EC3F5C8-85B3-489E-8E63-BCC37FA87323}"/>
              </a:ext>
            </a:extLst>
          </p:cNvPr>
          <p:cNvSpPr/>
          <p:nvPr/>
        </p:nvSpPr>
        <p:spPr>
          <a:xfrm>
            <a:off x="1971413" y="2583809"/>
            <a:ext cx="1761688" cy="4110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73149204-CED1-4047-9E03-5487E35BF924}"/>
              </a:ext>
            </a:extLst>
          </p:cNvPr>
          <p:cNvSpPr/>
          <p:nvPr/>
        </p:nvSpPr>
        <p:spPr>
          <a:xfrm>
            <a:off x="1971413" y="2046913"/>
            <a:ext cx="1761688" cy="4110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69BF4B-067B-4D68-8EF4-ED7CDB60D9BF}"/>
              </a:ext>
            </a:extLst>
          </p:cNvPr>
          <p:cNvSpPr/>
          <p:nvPr/>
        </p:nvSpPr>
        <p:spPr>
          <a:xfrm>
            <a:off x="1971413" y="1501629"/>
            <a:ext cx="1761688" cy="4110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&quot;Пустой&quot;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80E2DE8F-C7A4-4B76-BDAE-9EA28DC2CC05}"/>
              </a:ext>
            </a:extLst>
          </p:cNvPr>
          <p:cNvSpPr/>
          <p:nvPr/>
        </p:nvSpPr>
        <p:spPr>
          <a:xfrm>
            <a:off x="1971413" y="939567"/>
            <a:ext cx="1761688" cy="4110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90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888099-AA3A-4837-9623-CCC84DB9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24" y="0"/>
            <a:ext cx="8609552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6A3BB33-5185-4406-B1DE-6F05B694C21A}"/>
              </a:ext>
            </a:extLst>
          </p:cNvPr>
          <p:cNvSpPr/>
          <p:nvPr/>
        </p:nvSpPr>
        <p:spPr>
          <a:xfrm>
            <a:off x="5050172" y="5964572"/>
            <a:ext cx="2046914" cy="83051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A508C18-324C-4A6C-BFC1-6F7CA805816C}"/>
              </a:ext>
            </a:extLst>
          </p:cNvPr>
          <p:cNvSpPr/>
          <p:nvPr/>
        </p:nvSpPr>
        <p:spPr>
          <a:xfrm>
            <a:off x="1954635" y="4790114"/>
            <a:ext cx="1778466" cy="37750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B89593D-EEAC-44DA-8F2C-22AF6ADDF5BC}"/>
              </a:ext>
            </a:extLst>
          </p:cNvPr>
          <p:cNvSpPr/>
          <p:nvPr/>
        </p:nvSpPr>
        <p:spPr>
          <a:xfrm>
            <a:off x="1954635" y="4236441"/>
            <a:ext cx="1778466" cy="37750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DC8C536-EF9C-4D3E-BD69-315C25795E91}"/>
              </a:ext>
            </a:extLst>
          </p:cNvPr>
          <p:cNvSpPr/>
          <p:nvPr/>
        </p:nvSpPr>
        <p:spPr>
          <a:xfrm>
            <a:off x="1954635" y="3724713"/>
            <a:ext cx="1778466" cy="37750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FB48E83-C21E-43D5-A4F2-6601BFD371B0}"/>
              </a:ext>
            </a:extLst>
          </p:cNvPr>
          <p:cNvSpPr/>
          <p:nvPr/>
        </p:nvSpPr>
        <p:spPr>
          <a:xfrm>
            <a:off x="1954635" y="3133287"/>
            <a:ext cx="1778466" cy="39847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D190FFA8-627C-4AE4-9CAD-6283D500FA8B}"/>
              </a:ext>
            </a:extLst>
          </p:cNvPr>
          <p:cNvSpPr/>
          <p:nvPr/>
        </p:nvSpPr>
        <p:spPr>
          <a:xfrm>
            <a:off x="1954635" y="2596392"/>
            <a:ext cx="1778466" cy="39847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051A230B-7789-4888-B741-FBFF44987243}"/>
              </a:ext>
            </a:extLst>
          </p:cNvPr>
          <p:cNvSpPr/>
          <p:nvPr/>
        </p:nvSpPr>
        <p:spPr>
          <a:xfrm>
            <a:off x="1954635" y="2034329"/>
            <a:ext cx="1778466" cy="39847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1664403-A4F7-4522-ACCD-44B9C45A090B}"/>
              </a:ext>
            </a:extLst>
          </p:cNvPr>
          <p:cNvSpPr/>
          <p:nvPr/>
        </p:nvSpPr>
        <p:spPr>
          <a:xfrm>
            <a:off x="1954635" y="1505823"/>
            <a:ext cx="1778466" cy="39847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9CAD93F-BC7E-49F5-A7EC-8959DF72C043}"/>
              </a:ext>
            </a:extLst>
          </p:cNvPr>
          <p:cNvSpPr/>
          <p:nvPr/>
        </p:nvSpPr>
        <p:spPr>
          <a:xfrm>
            <a:off x="1954635" y="943761"/>
            <a:ext cx="1778466" cy="39847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9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52744-E9F6-4764-ABF0-03724E467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48" y="0"/>
            <a:ext cx="8601103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2C00925-0BBA-44A0-949C-DCA4671E5413}"/>
              </a:ext>
            </a:extLst>
          </p:cNvPr>
          <p:cNvSpPr/>
          <p:nvPr/>
        </p:nvSpPr>
        <p:spPr>
          <a:xfrm>
            <a:off x="1966823" y="1716657"/>
            <a:ext cx="974785" cy="75049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8FDC15D-AF54-4948-9453-0726EA0E2C58}"/>
              </a:ext>
            </a:extLst>
          </p:cNvPr>
          <p:cNvSpPr/>
          <p:nvPr/>
        </p:nvSpPr>
        <p:spPr>
          <a:xfrm>
            <a:off x="3019245" y="1716657"/>
            <a:ext cx="974785" cy="75049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731A603-41DD-46B0-B935-DD9270D8564D}"/>
              </a:ext>
            </a:extLst>
          </p:cNvPr>
          <p:cNvSpPr/>
          <p:nvPr/>
        </p:nvSpPr>
        <p:spPr>
          <a:xfrm>
            <a:off x="5037826" y="5934974"/>
            <a:ext cx="2035834" cy="8108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E340FA4-F00A-499C-97B7-08B42BF3C9B9}"/>
              </a:ext>
            </a:extLst>
          </p:cNvPr>
          <p:cNvSpPr/>
          <p:nvPr/>
        </p:nvSpPr>
        <p:spPr>
          <a:xfrm>
            <a:off x="1958197" y="5934974"/>
            <a:ext cx="2035833" cy="8108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7329986-089C-423F-870F-A6BAF0C2EF62}"/>
              </a:ext>
            </a:extLst>
          </p:cNvPr>
          <p:cNvSpPr/>
          <p:nvPr/>
        </p:nvSpPr>
        <p:spPr>
          <a:xfrm>
            <a:off x="4071666" y="1716657"/>
            <a:ext cx="966160" cy="75049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Новый проект 36">
            <a:hlinkClick r:id="" action="ppaction://media"/>
            <a:extLst>
              <a:ext uri="{FF2B5EF4-FFF2-40B4-BE49-F238E27FC236}">
                <a16:creationId xmlns:a16="http://schemas.microsoft.com/office/drawing/2014/main" id="{9B489F67-56AA-4635-BAAD-2C1D677B7E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34723" b="34586"/>
          <a:stretch/>
        </p:blipFill>
        <p:spPr>
          <a:xfrm>
            <a:off x="2941608" y="112143"/>
            <a:ext cx="7380000" cy="1261988"/>
          </a:xfrm>
          <a:prstGeom prst="flowChartProcess">
            <a:avLst/>
          </a:prstGeom>
        </p:spPr>
      </p:pic>
    </p:spTree>
    <p:extLst>
      <p:ext uri="{BB962C8B-B14F-4D97-AF65-F5344CB8AC3E}">
        <p14:creationId xmlns:p14="http://schemas.microsoft.com/office/powerpoint/2010/main" val="417045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9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668819-EFA1-459A-A73B-954B45FD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88" y="0"/>
            <a:ext cx="8579224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EC95D0-8C83-4441-9985-A1572C3F1FB8}"/>
              </a:ext>
            </a:extLst>
          </p:cNvPr>
          <p:cNvSpPr/>
          <p:nvPr/>
        </p:nvSpPr>
        <p:spPr>
          <a:xfrm>
            <a:off x="1897812" y="1613140"/>
            <a:ext cx="2078966" cy="8108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992464-4018-43E2-A6D3-45F1C1B39DD2}"/>
              </a:ext>
            </a:extLst>
          </p:cNvPr>
          <p:cNvSpPr/>
          <p:nvPr/>
        </p:nvSpPr>
        <p:spPr>
          <a:xfrm>
            <a:off x="5072332" y="5934974"/>
            <a:ext cx="2009955" cy="82813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E02E7A1-0C9E-4F77-A7BF-39FBB2E82253}"/>
              </a:ext>
            </a:extLst>
          </p:cNvPr>
          <p:cNvSpPr/>
          <p:nvPr/>
        </p:nvSpPr>
        <p:spPr>
          <a:xfrm>
            <a:off x="1897812" y="5952226"/>
            <a:ext cx="2078966" cy="81088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7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28FDEA-9B3E-4111-8744-952A23C5B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35" y="0"/>
            <a:ext cx="8614729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F0FEDF0-E7D6-46D9-BD24-608BFE520B92}"/>
              </a:ext>
            </a:extLst>
          </p:cNvPr>
          <p:cNvSpPr/>
          <p:nvPr/>
        </p:nvSpPr>
        <p:spPr>
          <a:xfrm>
            <a:off x="8255479" y="5952226"/>
            <a:ext cx="2044461" cy="845389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9A135DD-5C01-4960-B030-5D1073F1059D}"/>
              </a:ext>
            </a:extLst>
          </p:cNvPr>
          <p:cNvSpPr/>
          <p:nvPr/>
        </p:nvSpPr>
        <p:spPr>
          <a:xfrm>
            <a:off x="5063706" y="5952226"/>
            <a:ext cx="2044461" cy="845389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2E64728-C606-4CA9-805E-F0E0AEFA62E1}"/>
              </a:ext>
            </a:extLst>
          </p:cNvPr>
          <p:cNvSpPr/>
          <p:nvPr/>
        </p:nvSpPr>
        <p:spPr>
          <a:xfrm>
            <a:off x="1915064" y="5952226"/>
            <a:ext cx="2044461" cy="845389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875639F-A74F-42E8-A422-74E1E84289D7}"/>
              </a:ext>
            </a:extLst>
          </p:cNvPr>
          <p:cNvSpPr/>
          <p:nvPr/>
        </p:nvSpPr>
        <p:spPr>
          <a:xfrm>
            <a:off x="8255479" y="1652631"/>
            <a:ext cx="2044461" cy="78017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82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48912C-735B-409A-A68F-04869959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83" y="0"/>
            <a:ext cx="8562434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D6995AE-05D7-4C29-8566-AA4E1B76C212}"/>
              </a:ext>
            </a:extLst>
          </p:cNvPr>
          <p:cNvSpPr/>
          <p:nvPr/>
        </p:nvSpPr>
        <p:spPr>
          <a:xfrm>
            <a:off x="8246853" y="5909094"/>
            <a:ext cx="2044460" cy="87989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" action="ppaction://hlinkshowjump?jump=nextslide" highlightClick="1">
              <a:snd r:embed="rId3" name="validate.wav"/>
            </a:hlinkClick>
            <a:extLst>
              <a:ext uri="{FF2B5EF4-FFF2-40B4-BE49-F238E27FC236}">
                <a16:creationId xmlns:a16="http://schemas.microsoft.com/office/drawing/2014/main" id="{73B4B999-25D4-40CD-82E7-A825115FFE0A}"/>
              </a:ext>
            </a:extLst>
          </p:cNvPr>
          <p:cNvSpPr/>
          <p:nvPr/>
        </p:nvSpPr>
        <p:spPr>
          <a:xfrm>
            <a:off x="8246853" y="5909094"/>
            <a:ext cx="2044460" cy="87989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DD5BD79-50C6-48FB-A3FD-3F1CC1913C9A}"/>
              </a:ext>
            </a:extLst>
          </p:cNvPr>
          <p:cNvSpPr/>
          <p:nvPr/>
        </p:nvSpPr>
        <p:spPr>
          <a:xfrm>
            <a:off x="5046453" y="5909094"/>
            <a:ext cx="2044460" cy="87989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7C95CD5-A7E2-4194-9BDC-57B3DADCA6D8}"/>
              </a:ext>
            </a:extLst>
          </p:cNvPr>
          <p:cNvSpPr/>
          <p:nvPr/>
        </p:nvSpPr>
        <p:spPr>
          <a:xfrm>
            <a:off x="1940943" y="5909094"/>
            <a:ext cx="2044460" cy="87989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9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517DB0-0EE7-48A7-8E51-4B9B0D6F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83" y="0"/>
            <a:ext cx="8562434" cy="6858000"/>
          </a:xfrm>
          <a:prstGeom prst="rect">
            <a:avLst/>
          </a:prstGeom>
        </p:spPr>
      </p:pic>
      <p:sp>
        <p:nvSpPr>
          <p:cNvPr id="8" name="Управляющая кнопка: &quot;Пустой&quot;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118F69E-69C4-413C-AEF6-9E98900A5A9B}"/>
              </a:ext>
            </a:extLst>
          </p:cNvPr>
          <p:cNvSpPr/>
          <p:nvPr/>
        </p:nvSpPr>
        <p:spPr>
          <a:xfrm>
            <a:off x="8264106" y="5943600"/>
            <a:ext cx="2009954" cy="80225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" action="ppaction://hlinkshowjump?jump=nextslide" highlightClick="1">
              <a:snd r:embed="rId3" name="enter_summ.wav"/>
            </a:hlinkClick>
            <a:extLst>
              <a:ext uri="{FF2B5EF4-FFF2-40B4-BE49-F238E27FC236}">
                <a16:creationId xmlns:a16="http://schemas.microsoft.com/office/drawing/2014/main" id="{E34B3125-071D-4410-B3E7-7DE42A84B3A8}"/>
              </a:ext>
            </a:extLst>
          </p:cNvPr>
          <p:cNvSpPr/>
          <p:nvPr/>
        </p:nvSpPr>
        <p:spPr>
          <a:xfrm>
            <a:off x="8264106" y="5943600"/>
            <a:ext cx="2009954" cy="80225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&quot;Пустой&quot;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725C8B5-1854-445C-8C2A-37F789C311E8}"/>
              </a:ext>
            </a:extLst>
          </p:cNvPr>
          <p:cNvSpPr/>
          <p:nvPr/>
        </p:nvSpPr>
        <p:spPr>
          <a:xfrm>
            <a:off x="5072332" y="5943600"/>
            <a:ext cx="2009954" cy="80225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35165DF-277E-4C60-AC16-AE8CD11FDCBD}"/>
              </a:ext>
            </a:extLst>
          </p:cNvPr>
          <p:cNvSpPr/>
          <p:nvPr/>
        </p:nvSpPr>
        <p:spPr>
          <a:xfrm>
            <a:off x="1917940" y="5943600"/>
            <a:ext cx="2084717" cy="80225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4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190866-24F8-468F-89B2-1F15F148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1" y="0"/>
            <a:ext cx="8606118" cy="6858000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180A159-1A11-4020-AAD3-FF2240AF0E0B}"/>
              </a:ext>
            </a:extLst>
          </p:cNvPr>
          <p:cNvSpPr/>
          <p:nvPr/>
        </p:nvSpPr>
        <p:spPr>
          <a:xfrm>
            <a:off x="8229600" y="5952226"/>
            <a:ext cx="2053087" cy="82813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" action="ppaction://hlinkshowjump?jump=nextslide" highlightClick="1">
              <a:snd r:embed="rId3" name="kvitanc.wav"/>
            </a:hlinkClick>
            <a:extLst>
              <a:ext uri="{FF2B5EF4-FFF2-40B4-BE49-F238E27FC236}">
                <a16:creationId xmlns:a16="http://schemas.microsoft.com/office/drawing/2014/main" id="{94D088B0-E843-43E3-9DED-E67A346E044C}"/>
              </a:ext>
            </a:extLst>
          </p:cNvPr>
          <p:cNvSpPr/>
          <p:nvPr/>
        </p:nvSpPr>
        <p:spPr>
          <a:xfrm>
            <a:off x="8229600" y="5952226"/>
            <a:ext cx="2053087" cy="82813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82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0</Words>
  <Application>Microsoft Office PowerPoint</Application>
  <PresentationFormat>Широкоэкранный</PresentationFormat>
  <Paragraphs>0</Paragraphs>
  <Slides>37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Костя</dc:creator>
  <cp:lastModifiedBy>Костя Петин</cp:lastModifiedBy>
  <cp:revision>12</cp:revision>
  <dcterms:created xsi:type="dcterms:W3CDTF">2021-12-15T17:28:18Z</dcterms:created>
  <dcterms:modified xsi:type="dcterms:W3CDTF">2021-12-18T13:25:21Z</dcterms:modified>
</cp:coreProperties>
</file>